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D821-8787-44BD-ACBE-068D9E431F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E21CBBD-357E-4E66-AB68-39433096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2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D821-8787-44BD-ACBE-068D9E431F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E21CBBD-357E-4E66-AB68-39433096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4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D821-8787-44BD-ACBE-068D9E431F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E21CBBD-357E-4E66-AB68-39433096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37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D821-8787-44BD-ACBE-068D9E431F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E21CBBD-357E-4E66-AB68-39433096F9C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6895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D821-8787-44BD-ACBE-068D9E431F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E21CBBD-357E-4E66-AB68-39433096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33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D821-8787-44BD-ACBE-068D9E431F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CBBD-357E-4E66-AB68-39433096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69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D821-8787-44BD-ACBE-068D9E431F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CBBD-357E-4E66-AB68-39433096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92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D821-8787-44BD-ACBE-068D9E431F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CBBD-357E-4E66-AB68-39433096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14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31DD821-8787-44BD-ACBE-068D9E431F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E21CBBD-357E-4E66-AB68-39433096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4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D821-8787-44BD-ACBE-068D9E431F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CBBD-357E-4E66-AB68-39433096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4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D821-8787-44BD-ACBE-068D9E431F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E21CBBD-357E-4E66-AB68-39433096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4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D821-8787-44BD-ACBE-068D9E431F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CBBD-357E-4E66-AB68-39433096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7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D821-8787-44BD-ACBE-068D9E431F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CBBD-357E-4E66-AB68-39433096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45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D821-8787-44BD-ACBE-068D9E431F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CBBD-357E-4E66-AB68-39433096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3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D821-8787-44BD-ACBE-068D9E431F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CBBD-357E-4E66-AB68-39433096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33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D821-8787-44BD-ACBE-068D9E431F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CBBD-357E-4E66-AB68-39433096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D821-8787-44BD-ACBE-068D9E431F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CBBD-357E-4E66-AB68-39433096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7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DD821-8787-44BD-ACBE-068D9E431F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1CBBD-357E-4E66-AB68-39433096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819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95611"/>
            <a:ext cx="10881360" cy="889317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72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72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7200" dirty="0">
                <a:solidFill>
                  <a:schemeClr val="accent5">
                    <a:lumMod val="75000"/>
                  </a:schemeClr>
                </a:solidFill>
              </a:rPr>
            </a:br>
            <a:endParaRPr lang="en-US" sz="7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44" y="347843"/>
            <a:ext cx="2695227" cy="19724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62449" y="2723126"/>
            <a:ext cx="4533879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</a:rPr>
              <a:t>PHS Fall Sports </a:t>
            </a:r>
            <a:r>
              <a:rPr lang="en-US" sz="4800" dirty="0" smtClean="0">
                <a:solidFill>
                  <a:srgbClr val="00B0F0"/>
                </a:solidFill>
              </a:rPr>
              <a:t>Recognition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Athletic Booster Awards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88142" y="2649974"/>
            <a:ext cx="24562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25000"/>
                  </a:schemeClr>
                </a:solidFill>
              </a:rPr>
              <a:t>Cross Country</a:t>
            </a:r>
          </a:p>
          <a:p>
            <a:r>
              <a:rPr lang="en-US" sz="2400" dirty="0" smtClean="0">
                <a:solidFill>
                  <a:schemeClr val="tx2">
                    <a:lumMod val="25000"/>
                  </a:schemeClr>
                </a:solidFill>
              </a:rPr>
              <a:t>Football</a:t>
            </a:r>
          </a:p>
          <a:p>
            <a:r>
              <a:rPr lang="en-US" sz="2400" dirty="0" smtClean="0">
                <a:solidFill>
                  <a:schemeClr val="tx2">
                    <a:lumMod val="25000"/>
                  </a:schemeClr>
                </a:solidFill>
              </a:rPr>
              <a:t>Volleyball</a:t>
            </a:r>
          </a:p>
          <a:p>
            <a:r>
              <a:rPr lang="en-US" sz="2400" dirty="0" smtClean="0">
                <a:solidFill>
                  <a:schemeClr val="tx2">
                    <a:lumMod val="25000"/>
                  </a:schemeClr>
                </a:solidFill>
              </a:rPr>
              <a:t>Girls Golf</a:t>
            </a:r>
            <a:endParaRPr lang="en-US" sz="24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61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3">
                    <a:lumMod val="75000"/>
                  </a:schemeClr>
                </a:solidFill>
              </a:rPr>
              <a:t>Cross Country</a:t>
            </a:r>
            <a:endParaRPr lang="en-US" sz="5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8378" y="2018284"/>
            <a:ext cx="9714976" cy="476656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Female Runner of the Year:  Emily Frey</a:t>
            </a:r>
          </a:p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Male Runner of the Year:  Drew Moyer</a:t>
            </a:r>
          </a:p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Female Most Improved Runner:  Macy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Cuda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Male Most Improved Runner:  Zach Phillips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               *2020 State Qualifiers* 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Girls Team: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Emily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Frey 7</a:t>
            </a:r>
            <a:r>
              <a:rPr lang="en-US" sz="16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Place, Macy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Cuda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, Lydia Lang &amp; Ava Palm.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Boys Individual: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Drew Moyer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1900" dirty="0">
                <a:solidFill>
                  <a:schemeClr val="tx2">
                    <a:lumMod val="90000"/>
                  </a:schemeClr>
                </a:solidFill>
              </a:rPr>
              <a:t>ECNC </a:t>
            </a:r>
            <a:r>
              <a:rPr lang="en-US" sz="1900" dirty="0" smtClean="0">
                <a:solidFill>
                  <a:schemeClr val="tx2">
                    <a:lumMod val="90000"/>
                  </a:schemeClr>
                </a:solidFill>
              </a:rPr>
              <a:t>All-Conference				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</a:rPr>
              <a:t>All-State Cross Country </a:t>
            </a:r>
          </a:p>
          <a:p>
            <a:r>
              <a:rPr lang="en-US" sz="1900" dirty="0" smtClean="0">
                <a:solidFill>
                  <a:schemeClr val="bg1"/>
                </a:solidFill>
              </a:rPr>
              <a:t>Drew Moyer					</a:t>
            </a:r>
            <a:r>
              <a:rPr lang="en-US" sz="1900" dirty="0">
                <a:solidFill>
                  <a:schemeClr val="bg1"/>
                </a:solidFill>
              </a:rPr>
              <a:t>Emily Frey</a:t>
            </a:r>
          </a:p>
          <a:p>
            <a:r>
              <a:rPr lang="en-US" sz="1900" dirty="0" smtClean="0">
                <a:solidFill>
                  <a:schemeClr val="bg1"/>
                </a:solidFill>
              </a:rPr>
              <a:t>Emily </a:t>
            </a:r>
            <a:r>
              <a:rPr lang="en-US" sz="1900" dirty="0">
                <a:solidFill>
                  <a:schemeClr val="bg1"/>
                </a:solidFill>
              </a:rPr>
              <a:t>Frey </a:t>
            </a:r>
          </a:p>
          <a:p>
            <a:r>
              <a:rPr lang="en-US" sz="1900" dirty="0">
                <a:solidFill>
                  <a:schemeClr val="bg1"/>
                </a:solidFill>
              </a:rPr>
              <a:t>Ava </a:t>
            </a:r>
            <a:r>
              <a:rPr lang="en-US" sz="1900" dirty="0" smtClean="0">
                <a:solidFill>
                  <a:schemeClr val="bg1"/>
                </a:solidFill>
              </a:rPr>
              <a:t>Palm</a:t>
            </a:r>
            <a:r>
              <a:rPr lang="en-US" sz="1900" dirty="0">
                <a:solidFill>
                  <a:schemeClr val="bg1"/>
                </a:solidFill>
              </a:rPr>
              <a:t/>
            </a:r>
            <a:br>
              <a:rPr lang="en-US" sz="1900" dirty="0">
                <a:solidFill>
                  <a:schemeClr val="bg1"/>
                </a:solidFill>
              </a:rPr>
            </a:br>
            <a:endParaRPr lang="en-US" sz="19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 descr="Oren, Coryell to run at cross country state meet | Th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380" y="696408"/>
            <a:ext cx="1945004" cy="119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40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721" y="739691"/>
            <a:ext cx="9613861" cy="1080938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F0"/>
                </a:solidFill>
              </a:rPr>
              <a:t>Football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7822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2020 MVP:  Andrew </a:t>
            </a:r>
            <a:r>
              <a:rPr lang="en-US" dirty="0" err="1" smtClean="0"/>
              <a:t>Waltke</a:t>
            </a:r>
            <a:endParaRPr lang="en-US" dirty="0" smtClean="0"/>
          </a:p>
          <a:p>
            <a:r>
              <a:rPr lang="en-US" dirty="0" smtClean="0"/>
              <a:t>Most Valuable Lineman:  Caleb Jung</a:t>
            </a:r>
          </a:p>
          <a:p>
            <a:r>
              <a:rPr lang="en-US" dirty="0" smtClean="0"/>
              <a:t>Offensive Lineman of the Year:  Connor </a:t>
            </a:r>
            <a:r>
              <a:rPr lang="en-US" dirty="0" err="1" smtClean="0"/>
              <a:t>Kapke</a:t>
            </a:r>
            <a:endParaRPr lang="en-US" dirty="0" smtClean="0"/>
          </a:p>
          <a:p>
            <a:r>
              <a:rPr lang="en-US" dirty="0" smtClean="0"/>
              <a:t>Defensive Lineman of the Year:  Landon Webb</a:t>
            </a:r>
          </a:p>
          <a:p>
            <a:r>
              <a:rPr lang="en-US" dirty="0" smtClean="0"/>
              <a:t>Panther Pride: Nate Palm, </a:t>
            </a:r>
            <a:r>
              <a:rPr lang="en-US" dirty="0" err="1" smtClean="0"/>
              <a:t>Jarin</a:t>
            </a:r>
            <a:r>
              <a:rPr lang="en-US" dirty="0" smtClean="0"/>
              <a:t> Pope, Lukas Lindeman, Michael </a:t>
            </a:r>
            <a:r>
              <a:rPr lang="en-US" dirty="0" err="1" smtClean="0"/>
              <a:t>Gehring</a:t>
            </a:r>
            <a:r>
              <a:rPr lang="en-US" dirty="0" smtClean="0"/>
              <a:t> II, </a:t>
            </a:r>
            <a:r>
              <a:rPr lang="en-US" dirty="0" err="1" smtClean="0"/>
              <a:t>Kilik</a:t>
            </a:r>
            <a:r>
              <a:rPr lang="en-US" dirty="0" smtClean="0"/>
              <a:t> Smith &amp; Teagan Bogle</a:t>
            </a:r>
          </a:p>
          <a:p>
            <a:r>
              <a:rPr lang="en-US" dirty="0" smtClean="0"/>
              <a:t>Film Guy of the Century:  Daniel Frey</a:t>
            </a:r>
          </a:p>
          <a:p>
            <a:r>
              <a:rPr lang="en-US" dirty="0" smtClean="0"/>
              <a:t>All District 1</a:t>
            </a:r>
            <a:r>
              <a:rPr lang="en-US" baseline="30000" dirty="0" smtClean="0"/>
              <a:t>st</a:t>
            </a:r>
            <a:r>
              <a:rPr lang="en-US" dirty="0" smtClean="0"/>
              <a:t> Team:  Andrew </a:t>
            </a:r>
            <a:r>
              <a:rPr lang="en-US" dirty="0" err="1" smtClean="0"/>
              <a:t>Waltke</a:t>
            </a:r>
            <a:r>
              <a:rPr lang="en-US" dirty="0" smtClean="0"/>
              <a:t>, Connor </a:t>
            </a:r>
            <a:r>
              <a:rPr lang="en-US" dirty="0" err="1" smtClean="0"/>
              <a:t>Kapke</a:t>
            </a:r>
            <a:r>
              <a:rPr lang="en-US" dirty="0" smtClean="0"/>
              <a:t>, Drew </a:t>
            </a:r>
            <a:r>
              <a:rPr lang="en-US" dirty="0" err="1" smtClean="0"/>
              <a:t>Erhart</a:t>
            </a:r>
            <a:r>
              <a:rPr lang="en-US" dirty="0"/>
              <a:t> </a:t>
            </a:r>
            <a:r>
              <a:rPr lang="en-US" dirty="0" smtClean="0"/>
              <a:t>&amp; Caleb Jung</a:t>
            </a:r>
          </a:p>
          <a:p>
            <a:r>
              <a:rPr lang="en-US" dirty="0" smtClean="0"/>
              <a:t>All District Honorable Mention:  </a:t>
            </a:r>
            <a:r>
              <a:rPr lang="en-US" dirty="0" err="1" smtClean="0"/>
              <a:t>Dedrick</a:t>
            </a:r>
            <a:r>
              <a:rPr lang="en-US" dirty="0" smtClean="0"/>
              <a:t> </a:t>
            </a:r>
            <a:r>
              <a:rPr lang="en-US" dirty="0" err="1" smtClean="0"/>
              <a:t>Dowding</a:t>
            </a:r>
            <a:r>
              <a:rPr lang="en-US" dirty="0" smtClean="0"/>
              <a:t> &amp; Nate Palm</a:t>
            </a:r>
            <a:endParaRPr lang="en-US" dirty="0"/>
          </a:p>
        </p:txBody>
      </p:sp>
      <p:pic>
        <p:nvPicPr>
          <p:cNvPr id="4" name="Picture 3" descr="Selective Focus Close-up Photo of Brown Wilson Pigskin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810" y="2045970"/>
            <a:ext cx="2113918" cy="148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5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F0"/>
                </a:solidFill>
              </a:rPr>
              <a:t>Volleyball</a:t>
            </a:r>
            <a:endParaRPr lang="en-US" sz="5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988820"/>
            <a:ext cx="9613861" cy="4759452"/>
          </a:xfrm>
        </p:spPr>
        <p:txBody>
          <a:bodyPr/>
          <a:lstStyle/>
          <a:p>
            <a:r>
              <a:rPr lang="en-US" dirty="0" smtClean="0"/>
              <a:t>Most Kills:  Jami Gabriel</a:t>
            </a:r>
          </a:p>
          <a:p>
            <a:r>
              <a:rPr lang="en-US" dirty="0" smtClean="0"/>
              <a:t>Most Aces:  Jami Gabriel</a:t>
            </a:r>
          </a:p>
          <a:p>
            <a:r>
              <a:rPr lang="en-US" dirty="0" smtClean="0"/>
              <a:t>MVP:  Jami Gabriel</a:t>
            </a:r>
          </a:p>
          <a:p>
            <a:r>
              <a:rPr lang="en-US" dirty="0" smtClean="0"/>
              <a:t>Most Improved:  Cloe Hopkins &amp; Kenna Martin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ECNC All-Conference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Team:  Jami Gabriel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Team:  Libbie Ball</a:t>
            </a:r>
          </a:p>
          <a:p>
            <a:pPr marL="0" indent="0">
              <a:buNone/>
            </a:pPr>
            <a:r>
              <a:rPr lang="en-US" dirty="0" smtClean="0"/>
              <a:t>Honorable Mention:  Lillian Parolek</a:t>
            </a:r>
          </a:p>
          <a:p>
            <a:pPr marL="0" indent="0">
              <a:buNone/>
            </a:pPr>
            <a:r>
              <a:rPr lang="en-US" dirty="0" smtClean="0"/>
              <a:t>2020 District Runner-Up Team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Volleyball Free Stock Photo - Public Domain Picture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576" y="4015883"/>
            <a:ext cx="1870924" cy="184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11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7030A0"/>
                </a:solidFill>
              </a:rPr>
              <a:t>Girls Golf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Golfer of the Year:  </a:t>
            </a:r>
          </a:p>
          <a:p>
            <a:r>
              <a:rPr lang="en-US" dirty="0" smtClean="0"/>
              <a:t>Gwen Leuschen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Most Improved Golfer: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US" dirty="0" smtClean="0"/>
              <a:t>Nima Faunce &amp; Kailyn McMann</a:t>
            </a:r>
            <a:endParaRPr lang="en-US" dirty="0"/>
          </a:p>
        </p:txBody>
      </p:sp>
      <p:pic>
        <p:nvPicPr>
          <p:cNvPr id="4" name="Picture 3" descr="Top 8 Technologies That Have Shaped The World Of Golf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630" y="4136531"/>
            <a:ext cx="2426970" cy="1985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36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7578</TotalTime>
  <Words>245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  </vt:lpstr>
      <vt:lpstr>Cross Country</vt:lpstr>
      <vt:lpstr>Football</vt:lpstr>
      <vt:lpstr>Volleyball</vt:lpstr>
      <vt:lpstr>Girls Golf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PHS Fall Sports Recognition</dc:title>
  <dc:creator>hoeft.aar</dc:creator>
  <cp:lastModifiedBy>hoeft.aar</cp:lastModifiedBy>
  <cp:revision>12</cp:revision>
  <dcterms:created xsi:type="dcterms:W3CDTF">2020-11-20T21:10:12Z</dcterms:created>
  <dcterms:modified xsi:type="dcterms:W3CDTF">2020-12-08T19:44:59Z</dcterms:modified>
</cp:coreProperties>
</file>